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3" r:id="rId15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5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_1761171170431584_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 descr="image-h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10" y="4021157"/>
            <a:ext cx="3747233" cy="3605173"/>
          </a:xfrm>
          <a:prstGeom prst="rect">
            <a:avLst/>
          </a:prstGeom>
        </p:spPr>
      </p:pic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00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IMAGE_BOTTOM_LEFT_CAP]"/>
          <p:cNvSpPr txBox="1"/>
          <p:nvPr/>
        </p:nvSpPr>
        <p:spPr>
          <a:xfrm>
            <a:off x="5143395" y="5397366"/>
            <a:ext cx="1336625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🚀 Reasoning is the new ROI</a:t>
            </a:r>
          </a:p>
        </p:txBody>
      </p:sp>
      <p:sp>
        <p:nvSpPr>
          <p:cNvPr id="248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The competitive edge</a:t>
            </a:r>
            <a:r>
              <a:t>
</a:t>
            </a:r>
            <a:r>
              <a:rPr sz="1700" b="0">
                <a:latin typeface="Poppins thin"/>
              </a:rPr>
              <a:t>Success will belong to those who combine data, reasoning, and execution.</a:t>
            </a:r>
          </a:p>
        </p:txBody>
      </p:sp>
      <p:sp>
        <p:nvSpPr>
          <p:cNvPr id="249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